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8" r:id="rId4"/>
    <p:sldId id="260" r:id="rId5"/>
    <p:sldId id="261" r:id="rId6"/>
    <p:sldId id="265" r:id="rId7"/>
    <p:sldId id="263" r:id="rId8"/>
    <p:sldId id="264" r:id="rId9"/>
    <p:sldId id="266" r:id="rId10"/>
    <p:sldId id="257" r:id="rId11"/>
    <p:sldId id="262" r:id="rId12"/>
    <p:sldId id="259" r:id="rId13"/>
    <p:sldId id="267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C07FA-ACB4-4D62-91DC-9A49B68C4397}" type="datetimeFigureOut">
              <a:rPr lang="pt-BR" smtClean="0"/>
              <a:t>21/11/2019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8B4A2-3F7F-4133-A1C4-96CE09FE3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96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4B59-4CB8-49DA-82F7-9E885FF1E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2B683B-A694-48FD-A2ED-C9F376A31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344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3D475-8EB7-4390-87C4-E54561FD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6C945E-72FE-44AD-8B5E-C147227BC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8925FB-DA3C-4B36-AC67-6CE3B6E3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BA0F-030D-4DBE-9E92-9CF447FB17FA}" type="datetime1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86A74E-CDA8-462E-BA7A-B5FA34CF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73C8BF-333A-4337-9E40-57D737F9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2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7DB2EE-DF85-4637-9C70-AE345814E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719F62-7424-4F83-804F-F68C79B0D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E9A1F-A7DE-4917-AE79-C5A38E46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38FC-646A-40D4-B21D-25BA486AC341}" type="datetime1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0B0C6C-C7A0-478A-9883-8C2C72CC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D1438A-4E47-4F25-8F09-DEE8D0C6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30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82671-BEE2-44BA-9C07-64026DE1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92296-D803-4796-A847-AA68F4B2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867C7681-99C8-4B19-97F9-37AC7FB0129D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3352800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957D-5D4A-4470-A2B2-4E01BC43358E}" type="datetime1">
              <a:rPr lang="pt-BR" smtClean="0"/>
              <a:pPr/>
              <a:t>21/11/2019</a:t>
            </a:fld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182B721-5F66-4F11-81C5-05CAAED4D99D}"/>
              </a:ext>
            </a:extLst>
          </p:cNvPr>
          <p:cNvSpPr txBox="1">
            <a:spLocks/>
          </p:cNvSpPr>
          <p:nvPr userDrawn="1"/>
        </p:nvSpPr>
        <p:spPr>
          <a:xfrm>
            <a:off x="3200400" y="6492875"/>
            <a:ext cx="4821936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Projeto Donkey Kong</a:t>
            </a:r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643418FE-1008-4D0D-BFAD-43892DB84054}"/>
              </a:ext>
            </a:extLst>
          </p:cNvPr>
          <p:cNvSpPr txBox="1">
            <a:spLocks/>
          </p:cNvSpPr>
          <p:nvPr userDrawn="1"/>
        </p:nvSpPr>
        <p:spPr>
          <a:xfrm>
            <a:off x="7772400" y="6492875"/>
            <a:ext cx="4419600" cy="36512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3AA1F8-FA4E-4D3F-9BE0-EA81BCAE3537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D916E4-4519-49C9-B4B8-0A026B9CA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1" y="5675577"/>
            <a:ext cx="1089731" cy="8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C09CA-8365-4EBB-809E-53413CFC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05DC8D-7AF6-49E7-A4B5-F6BEB0714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1019A9-ACD0-437B-A9F6-7398AFEA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8FC27-0812-4043-9E73-402E17412839}" type="datetime1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9FE6C4-86FE-4F34-8BC2-E5767163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4C0CE-08AF-4C3C-9B13-1B5B8644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55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53B29-6DD8-40D3-88F0-8C092D48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A6263-BDF6-4935-A8D4-DDCFDFE09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000807-3336-4161-9ADC-86C2CCB58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51AE12-0FAE-44EF-BFD0-EEE39A19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A948-822D-466A-9F4A-5857B399FF1F}" type="datetime1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3E4B4F-5090-4548-8464-75D8B0C4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39A2DB-E681-4E93-B96D-1474D6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1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6F413-26BD-45A5-B3FC-95DCBD03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5B0D64-C6EC-4496-9C8C-0823AE551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FD4A05-55C9-4F39-8E9F-FA6C30B44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A36332-A6BA-4CD6-92C9-F046B84D3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D9DBBD-1AC3-4DBC-8B71-419EBBF9C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23C614-AFD9-47A3-B415-0CD0748D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FDA9C-B197-43D6-9C84-10D4242E8B62}" type="datetime1">
              <a:rPr lang="pt-BR" smtClean="0"/>
              <a:t>21/11/2019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3092AAC-12F8-4058-B599-F5E6AF62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13C448-2FB5-427F-AB85-ADD514B8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82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71439-4FC3-4BE5-9316-76F745DD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1E5F7C-C1E3-41BE-90A3-7ED540B3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58CE-77FA-44B2-82C7-63BF0117B984}" type="datetime1">
              <a:rPr lang="pt-BR" smtClean="0"/>
              <a:t>21/11/2019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8DC496-1A91-4D37-A15A-FC9F99AE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05AB4B-64DF-4680-A5FD-A97BBE40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9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2E1253-26AC-4FE4-A313-1942B5F1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CF08-D8BD-45C1-9247-BD651593E85D}" type="datetime1">
              <a:rPr lang="pt-BR" smtClean="0"/>
              <a:t>21/11/2019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D32170-91C0-49EA-A63F-D20F3546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85DDB8-234F-4101-8837-6BE5C249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86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C85DA-5B2A-4D5B-95EC-76EC97F7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022905-5874-4AD1-B821-08239428B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D9D8AA-EF3C-492D-8FA2-8BAE1A782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88AC9A-3D11-46E1-B706-8B6AAA52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806FA-C949-4267-BB6C-AB0191413C07}" type="datetime1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6D0A92-E1B9-457B-A109-D48B7C0C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D9E423-ADBB-4421-9825-478E3B8E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21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18177-5A0E-4EA4-AB06-5C4BC3A1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AB72F2-6A67-4FDF-9242-FBE6A4B1A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820FBD-FD08-43EF-9151-78AD7A4D6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EC5126-BAC4-4D72-BCD6-B80090BC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142F-8521-4D76-9EF7-45372E068EF1}" type="datetime1">
              <a:rPr lang="pt-BR" smtClean="0"/>
              <a:t>21/11/2019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7C0D1F-2D30-4067-821F-173C025A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Donkey Kong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BFE577-0AE6-48C6-AFDE-07EE3E02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04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CCE384-F31B-4D26-BA45-759A19C9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72B786-5C3C-463F-A992-4FB2F3AF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D0436-2ED9-4D95-A508-8E94535AB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57F63-30B5-4F88-B16F-E3DB94562169}" type="datetime1">
              <a:rPr lang="pt-BR" smtClean="0"/>
              <a:t>21/11/2019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58DC12-CC60-4ECC-871A-3B8CADF8E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Projeto Donkey Kong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CABC7D-6503-487A-B0CB-8D91E2EDA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A1F8-FA4E-4D3F-9BE0-EA81BCAE3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BB18F-20FA-415A-960D-7654EE426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</a:t>
            </a:r>
            <a:r>
              <a:rPr lang="pt-BR" dirty="0" err="1"/>
              <a:t>Donkey</a:t>
            </a:r>
            <a:r>
              <a:rPr lang="pt-BR" dirty="0"/>
              <a:t> Kong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3A105-7DC6-4D8F-8964-DE563F0A5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Inteligência Artificial – SIN 323</a:t>
            </a:r>
          </a:p>
          <a:p>
            <a:r>
              <a:rPr lang="pt-BR" dirty="0"/>
              <a:t>Integrantes: </a:t>
            </a:r>
            <a:r>
              <a:rPr lang="pt-BR" dirty="0" err="1"/>
              <a:t>Genilton</a:t>
            </a:r>
            <a:r>
              <a:rPr lang="pt-BR" dirty="0"/>
              <a:t> Barbosa e Nádia Oliveira</a:t>
            </a:r>
          </a:p>
        </p:txBody>
      </p:sp>
    </p:spTree>
    <p:extLst>
      <p:ext uri="{BB962C8B-B14F-4D97-AF65-F5344CB8AC3E}">
        <p14:creationId xmlns:p14="http://schemas.microsoft.com/office/powerpoint/2010/main" val="414081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424D8-C760-4763-AA2B-2793B9E1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586" y="1299389"/>
            <a:ext cx="5154827" cy="1325563"/>
          </a:xfrm>
        </p:spPr>
        <p:txBody>
          <a:bodyPr>
            <a:normAutofit/>
          </a:bodyPr>
          <a:lstStyle/>
          <a:p>
            <a:r>
              <a:rPr lang="pt-BR" sz="8000" dirty="0"/>
              <a:t>Tecnologias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462716-1485-47EE-A13B-079BD63ADB87}"/>
              </a:ext>
            </a:extLst>
          </p:cNvPr>
          <p:cNvSpPr txBox="1">
            <a:spLocks/>
          </p:cNvSpPr>
          <p:nvPr/>
        </p:nvSpPr>
        <p:spPr>
          <a:xfrm>
            <a:off x="3036673" y="2907486"/>
            <a:ext cx="6589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3000" b="1" dirty="0"/>
              <a:t>Utilizadas</a:t>
            </a:r>
            <a:r>
              <a:rPr lang="pt-BR" sz="1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212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2BF74D2-62CC-4D02-85E9-5BB8F728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93" y="845528"/>
            <a:ext cx="1429200" cy="20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EF622A-CF82-4A22-B271-DC78AC8C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52" y="845528"/>
            <a:ext cx="2016376" cy="20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F8EC17-E2D2-4350-A8F0-3225FC0D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58" y="900967"/>
            <a:ext cx="2016376" cy="20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CE4D4F0-7CBD-406B-96E9-85231008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20" y="1157839"/>
            <a:ext cx="3193199" cy="15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163CF7D-0FAF-4CD1-81AA-A0D0A36B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93" y="4197528"/>
            <a:ext cx="8081013" cy="13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462716-1485-47EE-A13B-079BD63ADB87}"/>
              </a:ext>
            </a:extLst>
          </p:cNvPr>
          <p:cNvSpPr txBox="1">
            <a:spLocks/>
          </p:cNvSpPr>
          <p:nvPr/>
        </p:nvSpPr>
        <p:spPr>
          <a:xfrm>
            <a:off x="3216875" y="1902093"/>
            <a:ext cx="5758249" cy="305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9600" b="1" dirty="0"/>
              <a:t>Resultados</a:t>
            </a:r>
            <a:r>
              <a:rPr lang="pt-BR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168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187AA-9B2A-4463-B364-FB722176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Colocar um vídeo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1300A8-74BE-4AB0-A37E-9B7C65435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06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E1FE5-7D51-43F7-8A41-09C858A4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D05E3-493A-428B-B184-40E5795F8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97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6EF41-7EB4-4D8F-95B5-EAC06546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25F6BE-C562-4EFC-96AA-54BA0C53D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Codificação em Prolog</a:t>
            </a:r>
          </a:p>
          <a:p>
            <a:r>
              <a:rPr lang="pt-BR" dirty="0"/>
              <a:t>Tecnologias Utilizadas</a:t>
            </a:r>
          </a:p>
          <a:p>
            <a:r>
              <a:rPr lang="pt-BR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69187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424D8-C760-4763-AA2B-2793B9E1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586" y="1299389"/>
            <a:ext cx="5154827" cy="1325563"/>
          </a:xfrm>
        </p:spPr>
        <p:txBody>
          <a:bodyPr>
            <a:normAutofit/>
          </a:bodyPr>
          <a:lstStyle/>
          <a:p>
            <a:r>
              <a:rPr lang="pt-BR" sz="8000" dirty="0"/>
              <a:t>Codificação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462716-1485-47EE-A13B-079BD63ADB87}"/>
              </a:ext>
            </a:extLst>
          </p:cNvPr>
          <p:cNvSpPr txBox="1">
            <a:spLocks/>
          </p:cNvSpPr>
          <p:nvPr/>
        </p:nvSpPr>
        <p:spPr>
          <a:xfrm>
            <a:off x="4290367" y="2766218"/>
            <a:ext cx="3611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0" b="1" dirty="0"/>
              <a:t>Prolog</a:t>
            </a:r>
            <a:r>
              <a:rPr lang="pt-BR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43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087AC1-6A29-453F-8271-C6447654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começo....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DAF6F2-F8A0-4468-9360-234B377F4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27" y="1690688"/>
            <a:ext cx="6759145" cy="44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EA24F-5432-420E-B1E0-FB40FEBC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84 anos depois...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022AA7-F687-48EC-96B0-43A5B82A5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94" y="1987250"/>
            <a:ext cx="9335126" cy="3906923"/>
          </a:xfrm>
        </p:spPr>
      </p:pic>
    </p:spTree>
    <p:extLst>
      <p:ext uri="{BB962C8B-B14F-4D97-AF65-F5344CB8AC3E}">
        <p14:creationId xmlns:p14="http://schemas.microsoft.com/office/powerpoint/2010/main" val="357880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46155-6411-49B7-8506-5BA3A78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41EF85-4071-4D73-9429-BBF4476E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Método de busca:</a:t>
            </a:r>
          </a:p>
          <a:p>
            <a:r>
              <a:rPr lang="pt-BR" dirty="0"/>
              <a:t>Movimentação:</a:t>
            </a:r>
          </a:p>
          <a:p>
            <a:r>
              <a:rPr lang="pt-BR" dirty="0"/>
              <a:t>Ambiente:</a:t>
            </a:r>
          </a:p>
        </p:txBody>
      </p:sp>
    </p:spTree>
    <p:extLst>
      <p:ext uri="{BB962C8B-B14F-4D97-AF65-F5344CB8AC3E}">
        <p14:creationId xmlns:p14="http://schemas.microsoft.com/office/powerpoint/2010/main" val="2729913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1AFBC-36BB-4D45-A051-D8FF66D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344E03-29B9-4F90-8730-CE68E205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34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7CED-C51C-4F3B-A93A-CFC6A760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sucessão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07216-3A56-4610-BDC1-64C7C7A76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64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7CED-C51C-4F3B-A93A-CFC6A760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em largura e </a:t>
            </a:r>
            <a:r>
              <a:rPr lang="pt-BR" dirty="0" err="1"/>
              <a:t>Bagof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07216-3A56-4610-BDC1-64C7C7A76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286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58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Projeto Donkey Kong</vt:lpstr>
      <vt:lpstr>Conteúdo</vt:lpstr>
      <vt:lpstr>Codificação </vt:lpstr>
      <vt:lpstr>No começo....</vt:lpstr>
      <vt:lpstr>84 anos depois...</vt:lpstr>
      <vt:lpstr>Modelagem do Problema</vt:lpstr>
      <vt:lpstr>Fatos</vt:lpstr>
      <vt:lpstr>Regras de sucessão</vt:lpstr>
      <vt:lpstr>Busca em largura e Bagof</vt:lpstr>
      <vt:lpstr>Tecnologias </vt:lpstr>
      <vt:lpstr>Apresentação do PowerPoint</vt:lpstr>
      <vt:lpstr>Apresentação do PowerPoint</vt:lpstr>
      <vt:lpstr>Colocar um vídeo aqui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Donkey Kong</dc:title>
  <dc:creator>Nádia Oliveira</dc:creator>
  <cp:lastModifiedBy>Nádia Oliveira</cp:lastModifiedBy>
  <cp:revision>7</cp:revision>
  <dcterms:created xsi:type="dcterms:W3CDTF">2019-11-21T19:22:48Z</dcterms:created>
  <dcterms:modified xsi:type="dcterms:W3CDTF">2019-11-21T19:53:58Z</dcterms:modified>
</cp:coreProperties>
</file>